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63" r:id="rId4"/>
    <p:sldId id="265" r:id="rId5"/>
    <p:sldId id="266" r:id="rId6"/>
    <p:sldId id="258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B8DA-1F4E-49E8-8442-D1273598C289}" type="datetimeFigureOut">
              <a:rPr lang="en-US" smtClean="0"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D30B-4960-455C-8A1F-7912EEF9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2.World photovoltaic module production (megawatts), total consumer and commercial use, per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D30B-4960-455C-8A1F-7912EEF9220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5.Cost-efficiency analysis for first-, second-, and third-generation photovoltaic technologies (labeled I, II, and III, respectively).Region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depicts very-high-efficiency devices that require novel mechanisms of device operation. Region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 region in which organic PV devices lie—depicts devices with moderate efficiencies and very low costs.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D30B-4960-455C-8A1F-7912EEF9220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95AC2E-599F-42E2-8A9A-F2E16EECB23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C03DFF-6BE7-47A6-976E-2C33CCEC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45821"/>
            <a:ext cx="2694378" cy="34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2622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Nano</a:t>
            </a:r>
            <a:r>
              <a:rPr lang="en-US" dirty="0" smtClean="0"/>
              <a:t>-architecting of OPV’s </a:t>
            </a:r>
            <a:r>
              <a:rPr lang="en-US" dirty="0" smtClean="0"/>
              <a:t>planar </a:t>
            </a:r>
            <a:r>
              <a:rPr lang="en-US" dirty="0" err="1" smtClean="0"/>
              <a:t>heterojunction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45621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Created by Ramon Munoz</a:t>
            </a:r>
          </a:p>
          <a:p>
            <a:pPr algn="l"/>
            <a:r>
              <a:rPr lang="en-US" dirty="0" smtClean="0"/>
              <a:t>Under the Auspices of Jayan Thomas, </a:t>
            </a:r>
            <a:r>
              <a:rPr lang="en-US" dirty="0" err="1" smtClean="0"/>
              <a:t>Ph.D</a:t>
            </a:r>
            <a:endParaRPr lang="en-US" dirty="0"/>
          </a:p>
          <a:p>
            <a:pPr algn="l"/>
            <a:r>
              <a:rPr lang="en-US" dirty="0" smtClean="0"/>
              <a:t>Optical Sciences, University of Arizona</a:t>
            </a:r>
          </a:p>
          <a:p>
            <a:pPr algn="l"/>
            <a:r>
              <a:rPr lang="en-US" dirty="0" smtClean="0"/>
              <a:t>NASA Space Grant Consortium Symposium </a:t>
            </a:r>
            <a:endParaRPr lang="en-US" dirty="0" smtClean="0"/>
          </a:p>
          <a:p>
            <a:pPr algn="l"/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2890"/>
            <a:ext cx="9144000" cy="52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878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John E.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Bartlett, “The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Effects of the Financial Crisis 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Photovoltaics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 An Analysis of Changes in Market Forecasts from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2008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2009”, NREL, 2009.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reality?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14" y="1295400"/>
            <a:ext cx="8069972" cy="46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Maycock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PV News (February 2003).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1036320"/>
            <a:ext cx="598170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2878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R.M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Margolis, “Photovoltaic Technology Experience Curves and Markets,”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NCPV Solar Program Review Meeting, Denver, CO (2003).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42269"/>
            <a:ext cx="44514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6248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Green, “Third generation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photovoltaics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concepts for high efficiency at low cost,”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Proc.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Electrochem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Soc. 10 (2001) p. 3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Organic Based Thin Film </a:t>
            </a:r>
            <a:r>
              <a:rPr lang="en-US" dirty="0" err="1" smtClean="0"/>
              <a:t>Photovoltaics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362200"/>
            <a:ext cx="4886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62878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E.Shaheen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“Organic-Based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Photovoltaics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Toward Low-Cost Power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Generation,” MRS Bulletin, January 2005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nano</a:t>
            </a:r>
            <a:r>
              <a:rPr lang="en-US" dirty="0" smtClean="0"/>
              <a:t>-architect the active layer?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0850" y="1266825"/>
            <a:ext cx="31051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6211669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StephenY.Chou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“Imprint of sub-25 nm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trenches in polymers”,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UniversityofMinnesota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Minneapolis, 1995.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the future?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22439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Marsh,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George, “PV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make way for the organic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movement,” Renewable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Energy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Focus, 2008.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4495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601087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Eideard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“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Konarka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starts cranking out “Power Plastic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October, 2008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&lt;http://eideard.wordpress.com/2008/10/08/konarka-starts-cranking-out-power-plastic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/&gt;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 to Dr. Jayan Thomas, NASA  Space Grant Consortium, </a:t>
            </a:r>
            <a:r>
              <a:rPr lang="en-US" dirty="0" err="1" smtClean="0"/>
              <a:t>Peyghambarian</a:t>
            </a:r>
            <a:r>
              <a:rPr lang="en-US" dirty="0" smtClean="0"/>
              <a:t> Research Group, and my parents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1850</TotalTime>
  <Words>314</Words>
  <Application>Microsoft Office PowerPoint</Application>
  <PresentationFormat>On-screen Show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Nano-architecting of OPV’s planar heterojunction </vt:lpstr>
      <vt:lpstr>Slide 2</vt:lpstr>
      <vt:lpstr>What is our reality?</vt:lpstr>
      <vt:lpstr>Slide 4</vt:lpstr>
      <vt:lpstr>Slide 5</vt:lpstr>
      <vt:lpstr>What are Organic Based Thin Film Photovoltaics?</vt:lpstr>
      <vt:lpstr>Why nano-architect the active layer?</vt:lpstr>
      <vt:lpstr>Why are they the future?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</dc:creator>
  <cp:lastModifiedBy>Mon</cp:lastModifiedBy>
  <cp:revision>70</cp:revision>
  <dcterms:created xsi:type="dcterms:W3CDTF">2010-04-15T16:38:02Z</dcterms:created>
  <dcterms:modified xsi:type="dcterms:W3CDTF">2010-04-16T23:45:12Z</dcterms:modified>
</cp:coreProperties>
</file>